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29" r:id="rId4"/>
  </p:sldMasterIdLst>
  <p:notesMasterIdLst>
    <p:notesMasterId r:id="rId14"/>
  </p:notesMasterIdLst>
  <p:handoutMasterIdLst>
    <p:handoutMasterId r:id="rId15"/>
  </p:handoutMasterIdLst>
  <p:sldIdLst>
    <p:sldId id="1861" r:id="rId5"/>
    <p:sldId id="1881" r:id="rId6"/>
    <p:sldId id="1825" r:id="rId7"/>
    <p:sldId id="1887" r:id="rId8"/>
    <p:sldId id="1826" r:id="rId9"/>
    <p:sldId id="1883" r:id="rId10"/>
    <p:sldId id="1835" r:id="rId11"/>
    <p:sldId id="1884" r:id="rId12"/>
    <p:sldId id="1888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8" autoAdjust="0"/>
    <p:restoredTop sz="78628" autoAdjust="0"/>
  </p:normalViewPr>
  <p:slideViewPr>
    <p:cSldViewPr snapToGrid="0">
      <p:cViewPr varScale="1">
        <p:scale>
          <a:sx n="68" d="100"/>
          <a:sy n="68" d="100"/>
        </p:scale>
        <p:origin x="807" y="33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9/28/2018 8:27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9/28/2018 8:20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71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* Directory containing many identities and methods of authenticating them.</a:t>
            </a:r>
          </a:p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* Authentication proves identity belongs to bearer.</a:t>
            </a:r>
          </a:p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* Authorization grants/denies rights to identity.</a:t>
            </a:r>
          </a:p>
          <a:p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AAD is a central directory for identities in Azure.</a:t>
            </a:r>
          </a:p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AAD is an authentication server.</a:t>
            </a:r>
          </a:p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Services make authorization decisions based on identities in tokens.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97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managed identity, the Azure platform attests to the identity of the caller so no secret is needed. It doesn’t work with authorization code flow or </a:t>
            </a:r>
            <a:r>
              <a:rPr lang="en-US" dirty="0" err="1"/>
              <a:t>dataplane</a:t>
            </a:r>
            <a:r>
              <a:rPr lang="en-US" dirty="0"/>
              <a:t> accounts yet though.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9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4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615692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30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1457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59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89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385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45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27762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107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05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363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67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98553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04482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3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1102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gav/UserProfiles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active-directory/managed-identities-azure-resources/" TargetMode="External"/><Relationship Id="rId2" Type="http://schemas.openxmlformats.org/officeDocument/2006/relationships/hyperlink" Target="https://github.com/joshgav/UserProfilesAp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rest/api/storageservices/authenticate-with-azure-active-directory" TargetMode="External"/><Relationship Id="rId4" Type="http://schemas.openxmlformats.org/officeDocument/2006/relationships/hyperlink" Target="https://docs.microsoft.com/azure/key-vaul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SDK Authentication and Secret Management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Josh Gavant, PM, Azure Tools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BRK3342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868478"/>
          </a:xfrm>
        </p:spPr>
        <p:txBody>
          <a:bodyPr/>
          <a:lstStyle/>
          <a:p>
            <a:r>
              <a:rPr lang="en-US" dirty="0"/>
              <a:t>Directory, identity, authentication</a:t>
            </a:r>
          </a:p>
          <a:p>
            <a:r>
              <a:rPr lang="en-US" dirty="0"/>
              <a:t>Authentication and secrets</a:t>
            </a:r>
          </a:p>
          <a:p>
            <a:r>
              <a:rPr lang="en-US" dirty="0"/>
              <a:t>Secret zero and other secrets</a:t>
            </a:r>
          </a:p>
          <a:p>
            <a:r>
              <a:rPr lang="en-US" dirty="0"/>
              <a:t>Authentication and secrets in SDKs and Apps </a:t>
            </a:r>
          </a:p>
          <a:p>
            <a:pPr lvl="1"/>
            <a:r>
              <a:rPr lang="en-US" dirty="0"/>
              <a:t>with demo!</a:t>
            </a:r>
          </a:p>
          <a:p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Recap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83559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Directory, Identity,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C3045-0F27-4F62-867B-1C89AA84B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5583632" cy="2757678"/>
          </a:xfrm>
        </p:spPr>
        <p:txBody>
          <a:bodyPr/>
          <a:lstStyle/>
          <a:p>
            <a:r>
              <a:rPr lang="en-US" dirty="0"/>
              <a:t>Active Directory (AAD) is a central directory of principals in Azure.</a:t>
            </a:r>
          </a:p>
          <a:p>
            <a:r>
              <a:rPr lang="en-US" dirty="0"/>
              <a:t>It also provides protocol endpoints for authentication.</a:t>
            </a:r>
          </a:p>
          <a:p>
            <a:r>
              <a:rPr lang="en-US" dirty="0"/>
              <a:t>Tokens can represent apps (services) and/or users.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20BC7A34-DBB7-421B-94EB-4E803BDC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34" y="379517"/>
            <a:ext cx="5429672" cy="60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42CE-312C-4531-8C4A-AEFFAB02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AF038-3633-4BCD-B45A-4ABF99E1E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63943"/>
          </a:xfrm>
        </p:spPr>
        <p:txBody>
          <a:bodyPr/>
          <a:lstStyle/>
          <a:p>
            <a:r>
              <a:rPr lang="en-US" dirty="0"/>
              <a:t>Authorization</a:t>
            </a:r>
          </a:p>
          <a:p>
            <a:pPr lvl="1"/>
            <a:r>
              <a:rPr lang="en-US" dirty="0"/>
              <a:t>Resource Manager Role-Based Access Control (RBAC)</a:t>
            </a:r>
          </a:p>
          <a:p>
            <a:pPr lvl="1"/>
            <a:r>
              <a:rPr lang="en-US" dirty="0"/>
              <a:t>Key Vault Access Policies</a:t>
            </a:r>
          </a:p>
          <a:p>
            <a:r>
              <a:rPr lang="en-US" dirty="0" err="1"/>
              <a:t>Dataplane</a:t>
            </a:r>
            <a:r>
              <a:rPr lang="en-US" dirty="0"/>
              <a:t> Accounts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Service Bus</a:t>
            </a:r>
          </a:p>
          <a:p>
            <a:pPr lvl="1"/>
            <a:r>
              <a:rPr lang="en-US" dirty="0" err="1"/>
              <a:t>CosmosDB</a:t>
            </a:r>
            <a:endParaRPr lang="en-US" dirty="0"/>
          </a:p>
          <a:p>
            <a:pPr lvl="1"/>
            <a:r>
              <a:rPr lang="en-US" dirty="0"/>
              <a:t>Cognitive</a:t>
            </a:r>
          </a:p>
        </p:txBody>
      </p:sp>
    </p:spTree>
    <p:extLst>
      <p:ext uri="{BB962C8B-B14F-4D97-AF65-F5344CB8AC3E}">
        <p14:creationId xmlns:p14="http://schemas.microsoft.com/office/powerpoint/2010/main" val="39308152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Secrets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0909105" cy="8617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Authentication </a:t>
            </a:r>
            <a:r>
              <a:rPr lang="en-US" b="1" dirty="0"/>
              <a:t>proves ownership of an identity</a:t>
            </a:r>
            <a:r>
              <a:rPr lang="en-US" dirty="0"/>
              <a:t>. Can this be otherwise proven? Yes, platform can attest to identity – </a:t>
            </a:r>
            <a:r>
              <a:rPr lang="en-US" b="1" dirty="0"/>
              <a:t>managed identity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F9854C-2ECD-4E0D-89E5-DD0EF350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8" y="2721570"/>
            <a:ext cx="10360855" cy="36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4DB0-7FF5-4CF3-B72F-B584885E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zero and other secrets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A57-CDCC-4873-98D9-4235EB39B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6"/>
            <a:ext cx="5071012" cy="4628960"/>
          </a:xfrm>
        </p:spPr>
        <p:txBody>
          <a:bodyPr/>
          <a:lstStyle/>
          <a:p>
            <a:r>
              <a:rPr lang="en-US" dirty="0"/>
              <a:t>Secret Zero is the hardest, then it can get easier.</a:t>
            </a:r>
          </a:p>
          <a:p>
            <a:r>
              <a:rPr lang="en-US" dirty="0"/>
              <a:t>Options for secret one (and two, three and four…):</a:t>
            </a:r>
          </a:p>
          <a:p>
            <a:pPr lvl="1"/>
            <a:r>
              <a:rPr lang="en-US" dirty="0"/>
              <a:t>Key Vault</a:t>
            </a:r>
          </a:p>
          <a:p>
            <a:pPr lvl="1"/>
            <a:r>
              <a:rPr lang="en-US" dirty="0"/>
              <a:t>Resource Manager</a:t>
            </a:r>
          </a:p>
          <a:p>
            <a:r>
              <a:rPr lang="en-US" dirty="0"/>
              <a:t>Or OAuth and no secrets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What about client-side apps?</a:t>
            </a:r>
          </a:p>
          <a:p>
            <a:pPr lvl="1"/>
            <a:r>
              <a:rPr lang="en-US" dirty="0"/>
              <a:t>OAuth implicit flow: no secrets, but no app identity</a:t>
            </a:r>
          </a:p>
          <a:p>
            <a:pPr lvl="1"/>
            <a:r>
              <a:rPr lang="en-US" dirty="0"/>
              <a:t>Be careful with keys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006D0-C127-4D6C-A7D2-141A605B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544"/>
            <a:ext cx="5628574" cy="60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0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756224"/>
            <a:ext cx="6400800" cy="775597"/>
          </a:xfrm>
        </p:spPr>
        <p:txBody>
          <a:bodyPr/>
          <a:lstStyle/>
          <a:p>
            <a:r>
              <a:rPr lang="en-US" dirty="0"/>
              <a:t>Demo: User Profiles App</a:t>
            </a:r>
            <a:br>
              <a:rPr lang="en-US" dirty="0"/>
            </a:br>
            <a:r>
              <a:rPr lang="en-US" sz="2000" dirty="0">
                <a:hlinkClick r:id="rId3"/>
              </a:rPr>
              <a:t>https://github.com/joshgav/UserProfilesApp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4DB0-7FF5-4CF3-B72F-B584885E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Secrets in SDKs and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1A57-CDCC-4873-98D9-4235EB39B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151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Store secrets in environment</a:t>
            </a:r>
          </a:p>
          <a:p>
            <a:pPr lvl="1"/>
            <a:r>
              <a:rPr lang="en-US" dirty="0"/>
              <a:t>Use `dotnet user-secrets` to store outside of code repo for ASP.NET.</a:t>
            </a:r>
          </a:p>
          <a:p>
            <a:pPr lvl="1"/>
            <a:r>
              <a:rPr lang="en-US" dirty="0"/>
              <a:t>Environment variables and plaintext files work with SDKs but are discouraged.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login tokens from CLI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az</a:t>
            </a:r>
            <a:r>
              <a:rPr lang="en-US" dirty="0"/>
              <a:t> account get-access-token`</a:t>
            </a:r>
          </a:p>
          <a:p>
            <a:pPr lvl="1"/>
            <a:r>
              <a:rPr lang="en-US" dirty="0"/>
              <a:t>Helpers in each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secrets from Key Vault (or </a:t>
            </a:r>
            <a:r>
              <a:rPr lang="en-US" dirty="0" err="1"/>
              <a:t>Hashicorp</a:t>
            </a:r>
            <a:r>
              <a:rPr lang="en-US" dirty="0"/>
              <a:t> Vault).</a:t>
            </a:r>
          </a:p>
          <a:p>
            <a:pPr lvl="1"/>
            <a:r>
              <a:rPr lang="en-US" dirty="0"/>
              <a:t>Still requires local secret zero.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Managed Identity within Azure.</a:t>
            </a:r>
          </a:p>
          <a:p>
            <a:pPr lvl="1"/>
            <a:r>
              <a:rPr lang="en-US" dirty="0"/>
              <a:t>No secret zero needed!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OAuth/AAD whenever possible.</a:t>
            </a:r>
          </a:p>
        </p:txBody>
      </p:sp>
    </p:spTree>
    <p:extLst>
      <p:ext uri="{BB962C8B-B14F-4D97-AF65-F5344CB8AC3E}">
        <p14:creationId xmlns:p14="http://schemas.microsoft.com/office/powerpoint/2010/main" val="3688188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C3B24A-AFE5-46C9-941E-D853300B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5238-2CEB-4BED-B975-EDF9DA3EA2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38549"/>
            <a:ext cx="11018520" cy="1255728"/>
          </a:xfrm>
        </p:spPr>
        <p:txBody>
          <a:bodyPr/>
          <a:lstStyle/>
          <a:p>
            <a:r>
              <a:rPr lang="en-US" sz="2400" dirty="0"/>
              <a:t>Avoid secret zero by using Managed Identity</a:t>
            </a:r>
          </a:p>
          <a:p>
            <a:r>
              <a:rPr lang="en-US" sz="2400" dirty="0"/>
              <a:t>Get other secrets from Key Vault (or Resource Manager)</a:t>
            </a:r>
          </a:p>
          <a:p>
            <a:r>
              <a:rPr lang="en-US" sz="2400" dirty="0"/>
              <a:t>Use OAuth when possible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D7DD2F-E645-444E-8BA4-FE45363C25F6}"/>
              </a:ext>
            </a:extLst>
          </p:cNvPr>
          <p:cNvSpPr txBox="1">
            <a:spLocks/>
          </p:cNvSpPr>
          <p:nvPr/>
        </p:nvSpPr>
        <p:spPr>
          <a:xfrm>
            <a:off x="584200" y="276176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Resources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00A0D34-A70A-463F-87CB-30978ACEE62D}"/>
              </a:ext>
            </a:extLst>
          </p:cNvPr>
          <p:cNvSpPr txBox="1">
            <a:spLocks/>
          </p:cNvSpPr>
          <p:nvPr/>
        </p:nvSpPr>
        <p:spPr>
          <a:xfrm>
            <a:off x="584200" y="3460146"/>
            <a:ext cx="11018520" cy="2806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Demo: </a:t>
            </a:r>
            <a:r>
              <a:rPr lang="en-US" sz="2400" dirty="0">
                <a:hlinkClick r:id="rId2"/>
              </a:rPr>
              <a:t>https://github.com/joshgav/UserProfilesApp</a:t>
            </a:r>
            <a:endParaRPr lang="en-US" sz="2400" dirty="0"/>
          </a:p>
          <a:p>
            <a:r>
              <a:rPr lang="en-US" sz="2400" dirty="0"/>
              <a:t>Managed Identity: </a:t>
            </a:r>
            <a:r>
              <a:rPr lang="en-US" sz="2400" dirty="0">
                <a:hlinkClick r:id="rId3"/>
              </a:rPr>
              <a:t>https://docs.microsoft.com/azure/active-directory/managed-identities-azure-resources/</a:t>
            </a:r>
            <a:endParaRPr lang="en-US" sz="2400" dirty="0"/>
          </a:p>
          <a:p>
            <a:r>
              <a:rPr lang="en-US" sz="2400" dirty="0"/>
              <a:t>Key Vault: </a:t>
            </a:r>
            <a:r>
              <a:rPr lang="en-US" sz="2400" dirty="0">
                <a:hlinkClick r:id="rId4"/>
              </a:rPr>
              <a:t>https://docs.microsoft.com/azure/key-vault/</a:t>
            </a:r>
            <a:endParaRPr lang="en-US" sz="2400" dirty="0"/>
          </a:p>
          <a:p>
            <a:r>
              <a:rPr lang="en-US" sz="2400" dirty="0"/>
              <a:t>Storage with OAuth: </a:t>
            </a:r>
            <a:r>
              <a:rPr lang="en-US" sz="2400" dirty="0">
                <a:hlinkClick r:id="rId5"/>
              </a:rPr>
              <a:t>https://docs.microsoft.com/rest/api/storageservices/authenticate-with-azure-active-directory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11738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11" ma:contentTypeDescription="Create a new document." ma:contentTypeScope="" ma:versionID="f314a14d7920fdb33fbb845406e66f73">
  <xsd:schema xmlns:xsd="http://www.w3.org/2001/XMLSchema" xmlns:xs="http://www.w3.org/2001/XMLSchema" xmlns:p="http://schemas.microsoft.com/office/2006/metadata/properties" xmlns:ns2="670f2bc3-833b-4a76-b13f-f7d6db0b8f4d" xmlns:ns3="80b0474e-37b4-4751-81bc-12d5121181de" targetNamespace="http://schemas.microsoft.com/office/2006/metadata/properties" ma:root="true" ma:fieldsID="2cfdf1b48580eba64f393a6751e3bab8" ns2:_="" ns3:_="">
    <xsd:import namespace="670f2bc3-833b-4a76-b13f-f7d6db0b8f4d"/>
    <xsd:import namespace="80b0474e-37b4-4751-81bc-12d5121181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80b0474e-37b4-4751-81bc-12d5121181d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70f2bc3-833b-4a76-b13f-f7d6db0b8f4d"/>
  </ds:schemaRefs>
</ds:datastoreItem>
</file>

<file path=customXml/itemProps2.xml><?xml version="1.0" encoding="utf-8"?>
<ds:datastoreItem xmlns:ds="http://schemas.openxmlformats.org/officeDocument/2006/customXml" ds:itemID="{5D72705B-8070-43B7-9CEB-B4707E7E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f2bc3-833b-4a76-b13f-f7d6db0b8f4d"/>
    <ds:schemaRef ds:uri="80b0474e-37b4-4751-81bc-12d512118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Microsoft_Ignite_2018_16x9_Breakout_Template_v02</Template>
  <TotalTime>945</TotalTime>
  <Words>625</Words>
  <Application>Microsoft Office PowerPoint</Application>
  <PresentationFormat>Widescreen</PresentationFormat>
  <Paragraphs>82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1_5-50203_Microsoft_Ignite_Template</vt:lpstr>
      <vt:lpstr>SDK Authentication and Secret Management</vt:lpstr>
      <vt:lpstr>Agenda</vt:lpstr>
      <vt:lpstr>Directory, Identity, Authentication</vt:lpstr>
      <vt:lpstr>Others</vt:lpstr>
      <vt:lpstr>Authentication and Secrets</vt:lpstr>
      <vt:lpstr>Secret zero and other secrets</vt:lpstr>
      <vt:lpstr>Demo: User Profiles App https://github.com/joshgav/UserProfilesApp</vt:lpstr>
      <vt:lpstr>Authentication and Secrets in SDKs and Apps</vt:lpstr>
      <vt:lpstr>Recap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Vahe Minasyan</dc:creator>
  <cp:keywords>Microsoft Ignite</cp:keywords>
  <dc:description/>
  <cp:lastModifiedBy>Josh Gavant</cp:lastModifiedBy>
  <cp:revision>15</cp:revision>
  <dcterms:created xsi:type="dcterms:W3CDTF">2018-09-14T23:01:50Z</dcterms:created>
  <dcterms:modified xsi:type="dcterms:W3CDTF">2018-09-28T14:15:30Z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0x010100F523F0DE61C01647AADD57BC023588A4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